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9" r:id="rId20"/>
    <p:sldId id="275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16.05.2009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5/16/2009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informatik.tu-muenchen.de/lehre/vorlesungen/vse/WS2004/1999_Standish_Chaos.pdf" TargetMode="External"/><Relationship Id="rId7" Type="http://schemas.openxmlformats.org/officeDocument/2006/relationships/hyperlink" Target="http://blog.aspiring-technology.com/file.axd?file=Continuous+Integration+at+Enterprise+Scale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laboration.csc.ncsu.edu/laurie/Papers/williamsltestDrivenDevelopment.pdf" TargetMode="External"/><Relationship Id="rId5" Type="http://schemas.openxmlformats.org/officeDocument/2006/relationships/hyperlink" Target="http://iit-iti.nrc-cnrc.gc.ca/iit-publications-iti/docs/NRC-47445.pdf" TargetMode="External"/><Relationship Id="rId4" Type="http://schemas.openxmlformats.org/officeDocument/2006/relationships/hyperlink" Target="http://collaboration.csc.ncsu.edu/laurie/Papers/XPSardini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1038" name="Picture 14" descr="C:\Temp\msohtmlclip1\01\clip_image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695449"/>
            <a:ext cx="1219745" cy="514351"/>
          </a:xfrm>
          <a:prstGeom prst="rect">
            <a:avLst/>
          </a:prstGeom>
          <a:noFill/>
        </p:spPr>
      </p:pic>
      <p:pic>
        <p:nvPicPr>
          <p:cNvPr id="1040" name="Picture 16" descr="C:\Temp\msohtmlclip1\01\clip_image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048000"/>
            <a:ext cx="778873" cy="1183006"/>
          </a:xfrm>
          <a:prstGeom prst="rect">
            <a:avLst/>
          </a:prstGeom>
          <a:noFill/>
        </p:spPr>
      </p:pic>
      <p:pic>
        <p:nvPicPr>
          <p:cNvPr id="1042" name="Picture 18" descr="C:\Temp\msohtmlclip1\01\clip_image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5715000"/>
            <a:ext cx="1131571" cy="859700"/>
          </a:xfrm>
          <a:prstGeom prst="rect">
            <a:avLst/>
          </a:prstGeom>
          <a:noFill/>
        </p:spPr>
      </p:pic>
      <p:pic>
        <p:nvPicPr>
          <p:cNvPr id="1044" name="Picture 20" descr="C:\Temp\msohtmlclip1\01\clip_image0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5642065"/>
            <a:ext cx="1116874" cy="911135"/>
          </a:xfrm>
          <a:prstGeom prst="rect">
            <a:avLst/>
          </a:prstGeom>
          <a:noFill/>
        </p:spPr>
      </p:pic>
      <p:pic>
        <p:nvPicPr>
          <p:cNvPr id="1046" name="Picture 22" descr="C:\Temp\msohtmlclip1\01\clip_image00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8310" y="3120934"/>
            <a:ext cx="720090" cy="114626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105400" y="23622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1. </a:t>
            </a:r>
            <a:r>
              <a:rPr lang="ru-RU" sz="1600" dirty="0" smtClean="0"/>
              <a:t>Разработчик пишет код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715000" y="4315361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2. </a:t>
            </a:r>
            <a:r>
              <a:rPr lang="ru-RU" sz="1600" dirty="0" smtClean="0"/>
              <a:t>Заливает изменений в систему контроля версий</a:t>
            </a:r>
          </a:p>
          <a:p>
            <a:pPr algn="ctr"/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52800" y="5933182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3. </a:t>
            </a:r>
            <a:r>
              <a:rPr lang="ru-RU" sz="1600" dirty="0" smtClean="0"/>
              <a:t>Интеграционная система находит изменения</a:t>
            </a:r>
          </a:p>
          <a:p>
            <a:pPr algn="ctr"/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0" y="43434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4. </a:t>
            </a:r>
            <a:r>
              <a:rPr lang="ru-RU" sz="1600" dirty="0" smtClean="0"/>
              <a:t>Интеграционная система берет последнюю версию кода, компилирует и запускает модульные тесты</a:t>
            </a:r>
          </a:p>
          <a:p>
            <a:pPr algn="ctr"/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295400" y="21336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5. </a:t>
            </a:r>
            <a:r>
              <a:rPr lang="ru-RU" sz="1600" dirty="0" smtClean="0"/>
              <a:t>Интеграционная система оповещает всех об успехе или неудаче</a:t>
            </a:r>
          </a:p>
          <a:p>
            <a:pPr algn="ctr"/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2514600"/>
            <a:ext cx="40481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идем?</a:t>
            </a:r>
            <a:endParaRPr lang="ru-RU" dirty="0"/>
          </a:p>
        </p:txBody>
      </p:sp>
      <p:pic>
        <p:nvPicPr>
          <p:cNvPr id="3" name="Picture 2" descr="C:\Documents and Settings\AHT\Рабочий стол\CHAOS reports.png"/>
          <p:cNvPicPr>
            <a:picLocks noChangeAspect="1" noChangeArrowheads="1"/>
          </p:cNvPicPr>
          <p:nvPr/>
        </p:nvPicPr>
        <p:blipFill>
          <a:blip r:embed="rId2"/>
          <a:srcRect l="1688" r="419"/>
          <a:stretch>
            <a:fillRect/>
          </a:stretch>
        </p:blipFill>
        <p:spPr bwMode="auto">
          <a:xfrm>
            <a:off x="0" y="1752600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2009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CHAOS Summary 1999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4"/>
              </a:rPr>
              <a:t>http://collaboration.csc.ncsu.edu/laurie/Papers/XPSardinia.PDF</a:t>
            </a:r>
            <a:endParaRPr lang="ru-RU" sz="1400" dirty="0" smtClean="0">
              <a:hlinkClick r:id="rId4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6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7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dirty="0" smtClean="0"/>
              <a:t>The role of customer in extreme programming projects.</a:t>
            </a:r>
            <a:endParaRPr lang="ru-RU" sz="1400" dirty="0" smtClean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1475</TotalTime>
  <Words>268</Words>
  <PresentationFormat>Экран (4:3)</PresentationFormat>
  <Paragraphs>73</Paragraphs>
  <Slides>21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Куда идем?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268</cp:revision>
  <dcterms:modified xsi:type="dcterms:W3CDTF">2009-05-16T04:13:09Z</dcterms:modified>
</cp:coreProperties>
</file>